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56" r:id="rId2"/>
    <p:sldId id="259" r:id="rId3"/>
    <p:sldId id="260" r:id="rId4"/>
    <p:sldId id="261" r:id="rId5"/>
    <p:sldId id="257" r:id="rId6"/>
    <p:sldId id="258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02" y="-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D2F8C9-530D-4656-9B81-BB4FBC2BE9A1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5E0098-620F-47A5-A4FB-BA70E6CC72D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3748A-8498-4E8A-A497-72CB573C5F34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D9A0-B00C-4287-92B7-92E559BC15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3748A-8498-4E8A-A497-72CB573C5F34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D9A0-B00C-4287-92B7-92E559BC15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3748A-8498-4E8A-A497-72CB573C5F34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D9A0-B00C-4287-92B7-92E559BC15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3748A-8498-4E8A-A497-72CB573C5F34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D9A0-B00C-4287-92B7-92E559BC15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3748A-8498-4E8A-A497-72CB573C5F34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D9A0-B00C-4287-92B7-92E559BC15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3748A-8498-4E8A-A497-72CB573C5F34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D9A0-B00C-4287-92B7-92E559BC15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3748A-8498-4E8A-A497-72CB573C5F34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D9A0-B00C-4287-92B7-92E559BC15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3748A-8498-4E8A-A497-72CB573C5F34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D9A0-B00C-4287-92B7-92E559BC15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3748A-8498-4E8A-A497-72CB573C5F34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D9A0-B00C-4287-92B7-92E559BC15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3748A-8498-4E8A-A497-72CB573C5F34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D9A0-B00C-4287-92B7-92E559BC15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3748A-8498-4E8A-A497-72CB573C5F34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D9A0-B00C-4287-92B7-92E559BC15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3748A-8498-4E8A-A497-72CB573C5F34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58D9A0-B00C-4287-92B7-92E559BC15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VSEPR Model</a:t>
            </a:r>
            <a:br>
              <a:rPr lang="en-US" b="1" dirty="0"/>
            </a:br>
            <a:r>
              <a:rPr lang="en-US" b="1" dirty="0"/>
              <a:t>And </a:t>
            </a:r>
            <a:br>
              <a:rPr lang="en-US" b="1" dirty="0"/>
            </a:br>
            <a:r>
              <a:rPr lang="en-US" b="1" dirty="0"/>
              <a:t>Hybridization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ent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BP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e saw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shape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inear (tbp)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ctahedral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quare pyrami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quare planar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on polar molecule list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9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VSEPR </a:t>
            </a:r>
            <a:r>
              <a:rPr lang="en-US" dirty="0" smtClean="0"/>
              <a:t>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Valence Shell Electron Pair Repulsion Model</a:t>
            </a:r>
          </a:p>
          <a:p>
            <a:r>
              <a:rPr lang="en-US" dirty="0"/>
              <a:t>a simple model that allows for the prediction of the approximate molecular structure of a molecule</a:t>
            </a:r>
          </a:p>
          <a:p>
            <a:r>
              <a:rPr lang="en-US" dirty="0"/>
              <a:t>a simple model that allows for the prediction of the approximate molecular structure of a molecule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2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3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4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5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6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7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8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9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Two Types of </a:t>
            </a:r>
            <a:r>
              <a:rPr lang="en-US" dirty="0" smtClean="0"/>
              <a:t>Geometry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Electron Geometry: </a:t>
            </a:r>
          </a:p>
          <a:p>
            <a:pPr lvl="2"/>
            <a:r>
              <a:rPr lang="en-US" dirty="0"/>
              <a:t>Based on position of bonding and lone electron pairs</a:t>
            </a:r>
          </a:p>
          <a:p>
            <a:pPr lvl="2"/>
            <a:endParaRPr lang="en-US" dirty="0" smtClean="0"/>
          </a:p>
          <a:p>
            <a:endParaRPr lang="en-US" dirty="0"/>
          </a:p>
          <a:p>
            <a:r>
              <a:rPr lang="en-US" dirty="0"/>
              <a:t>Molecular Geometry: </a:t>
            </a:r>
            <a:endParaRPr lang="en-US" dirty="0" smtClean="0"/>
          </a:p>
          <a:p>
            <a:pPr lvl="2"/>
            <a:r>
              <a:rPr lang="en-US" dirty="0"/>
              <a:t>Based on location of actual atoms in the molecule (bonding pairs)</a:t>
            </a:r>
          </a:p>
          <a:p>
            <a:pPr lvl="2">
              <a:buNone/>
            </a:pP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0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2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3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4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5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6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7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8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9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of Electron Pair Matters!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Lone pairs take up more space than bonded pairs.</a:t>
            </a:r>
          </a:p>
          <a:p>
            <a:endParaRPr lang="en-US" dirty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 bonding pair means there is an attached atom.</a:t>
            </a:r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0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2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3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4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5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linear.bmp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riangular planar.bmp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533400" y="228600"/>
            <a:ext cx="8610600" cy="645795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ent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etrahedral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riangular pyrami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100</Words>
  <Application>Microsoft Office PowerPoint</Application>
  <PresentationFormat>On-screen Show (4:3)</PresentationFormat>
  <Paragraphs>17</Paragraphs>
  <Slides>45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Office Theme</vt:lpstr>
      <vt:lpstr>VSEPR Model And  Hybridization </vt:lpstr>
      <vt:lpstr>VSEPR Model</vt:lpstr>
      <vt:lpstr>Two Types of Geometry</vt:lpstr>
      <vt:lpstr>Type of Electron Pair Matters!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VSEPR Model And  Hybridization</dc:title>
  <dc:creator>jennifer neiman</dc:creator>
  <cp:lastModifiedBy>jennifer neiman</cp:lastModifiedBy>
  <cp:revision>5</cp:revision>
  <dcterms:created xsi:type="dcterms:W3CDTF">2012-09-30T22:06:52Z</dcterms:created>
  <dcterms:modified xsi:type="dcterms:W3CDTF">2012-10-09T20:32:30Z</dcterms:modified>
</cp:coreProperties>
</file>