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35245-A08C-4B6C-AE4B-6944040FBFD8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872ED-0A4C-4979-B30E-0D42E4C9F3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2</cp:revision>
  <dcterms:created xsi:type="dcterms:W3CDTF">2012-10-12T12:40:47Z</dcterms:created>
  <dcterms:modified xsi:type="dcterms:W3CDTF">2012-10-12T13:26:26Z</dcterms:modified>
</cp:coreProperties>
</file>